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2" r:id="rId5"/>
    <p:sldId id="258" r:id="rId6"/>
    <p:sldId id="267" r:id="rId7"/>
    <p:sldId id="259" r:id="rId8"/>
    <p:sldId id="268" r:id="rId9"/>
    <p:sldId id="260" r:id="rId10"/>
    <p:sldId id="269" r:id="rId11"/>
    <p:sldId id="263" r:id="rId12"/>
    <p:sldId id="264" r:id="rId1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975104"/>
          </a:xfrm>
        </p:spPr>
        <p:txBody>
          <a:bodyPr/>
          <a:lstStyle/>
          <a:p>
            <a:pPr algn="ctr"/>
            <a:r>
              <a:rPr lang="th-TH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การเขียนโปรแกรมกับฐานข้อมูล</a:t>
            </a:r>
            <a:endParaRPr lang="th-TH" sz="5400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11</a:t>
            </a:r>
            <a:endParaRPr lang="th-TH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แสดงข้อมูลทั้งหมดจากผลลัพธ์</a:t>
            </a:r>
            <a:endParaRPr lang="th-TH" sz="36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9" y="1536162"/>
            <a:ext cx="7862027" cy="489364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while($row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mysqli_fetch_assoc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($result))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{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      	echo $row[“Code”].” ”.$row[“Name”].”&lt;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}</a:t>
            </a:r>
          </a:p>
          <a:p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3625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mysqli_num_rows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();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7" y="1556791"/>
            <a:ext cx="7862027" cy="485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ส่งค่ากลับมาเป็นจำนวนแถวทั้งหมด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mysqli_num_rows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($result);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$result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ผลลัพธ์จากการรันคำสั่ง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ด้วยฟังก์ชัน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nrow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mysqli_num_rows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($result);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“$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nrow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”;</a:t>
            </a:r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0385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mysqli_num_fields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();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7" y="1556791"/>
            <a:ext cx="7862027" cy="48567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ส่งค่ากลับมาเป็นจำนวนคอลัมน์ทั้งหมด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mysqli_num_fields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($result);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$result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ผลลัพธ์จากการรันคำสั่ง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ด้วยฟังก์ชัน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ncol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mysqli_num_fields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($result);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echo “$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ncol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”;</a:t>
            </a:r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507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931224" cy="756696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mysqli_connect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8" y="1340768"/>
            <a:ext cx="7862027" cy="513986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ใช้เปิดการติดต่อ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Database Server 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mysqli_connect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server_name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username, password,[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database_name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  </a:t>
            </a:r>
          </a:p>
          <a:p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server_name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ชื่อ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database server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username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ชื่อผู้ใช้</a:t>
            </a:r>
          </a:p>
          <a:p>
            <a:r>
              <a:rPr lang="th-TH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password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 รหัสผ่าน</a:t>
            </a:r>
          </a:p>
          <a:p>
            <a:r>
              <a:rPr lang="th-TH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database_name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ชื่อฐานข้อ</a:t>
            </a:r>
            <a:r>
              <a:rPr lang="th-TH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มุล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$connect =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mysqli_connect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(“localhost”,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root”,””,”employee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”);  </a:t>
            </a:r>
            <a:endParaRPr lang="th-TH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20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mysqli_close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8" y="1556792"/>
            <a:ext cx="7862027" cy="483209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ใช้ปิดการติดต่อ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Database Server 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mysqli_close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ชื่อการเชื่อมต่อ</a:t>
            </a:r>
            <a:endParaRPr lang="en-US" sz="24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mysqli_close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($connect);  </a:t>
            </a:r>
            <a:endParaRPr lang="th-TH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mysqli_select_db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8" y="1556792"/>
            <a:ext cx="7862027" cy="464742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ใช้เลือกชื่อฐานข้อมูล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mysqli_select_db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connect_name,database_name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ชื่อการเชื่อมต่อ</a:t>
            </a:r>
            <a:endParaRPr lang="th-TH" b="1" dirty="0" smtClean="0">
              <a:solidFill>
                <a:srgbClr val="008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database_name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ชื่อฐานข้อมูล</a:t>
            </a:r>
            <a:endParaRPr lang="en-US" sz="24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$connect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mysqli_connect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(“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localhost”,”root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”,””);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$database = “employee”;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mysqli_select_db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 $database);  </a:t>
            </a:r>
            <a:endParaRPr lang="th-TH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8526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mysqli_query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412776"/>
            <a:ext cx="7920880" cy="5078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ใช้รันคำสั่งภาษา </a:t>
            </a:r>
            <a:r>
              <a:rPr lang="en-US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sql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query);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connect_name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คือ ชื่อการเชื่อมต่อ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query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คำสั่งภาษา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endParaRPr lang="en-US" sz="24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connect = </a:t>
            </a:r>
            <a:r>
              <a:rPr lang="en-US" sz="24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mysqli_connect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(“</a:t>
            </a:r>
            <a:r>
              <a:rPr lang="en-US" sz="24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localhost”,”root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”</a:t>
            </a:r>
          </a:p>
          <a:p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				,””,”employee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”);</a:t>
            </a:r>
          </a:p>
          <a:p>
            <a:r>
              <a:rPr lang="en-US" sz="2400" b="1" dirty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 = "select * from </a:t>
            </a:r>
            <a:r>
              <a:rPr lang="en-US" sz="2400" b="1" dirty="0" err="1">
                <a:latin typeface="Arial" panose="020B0604020202020204" pitchFamily="34" charset="0"/>
                <a:cs typeface="Angsana New" panose="02020603050405020304" pitchFamily="18" charset="-34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";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$result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endParaRPr lang="th-TH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1436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16632"/>
            <a:ext cx="8532440" cy="649408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rgbClr val="CC0099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  <a:endParaRPr lang="th-TH" sz="2400" b="1" dirty="0" smtClean="0">
              <a:solidFill>
                <a:srgbClr val="CC0099"/>
              </a:solidFill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&lt;?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php</a:t>
            </a:r>
            <a:endParaRPr lang="en-US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$server = “localhost”;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$username = “root”;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$password = “”;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$database = “employee”;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connect =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mysqli_connect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($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server,$username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$password);</a:t>
            </a:r>
          </a:p>
          <a:p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mysqli_select_db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($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connect,$database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   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mysqli_close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($connect);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 </a:t>
            </a:r>
            <a:r>
              <a:rPr lang="th-TH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ถ้าใช้ 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200" b="1" dirty="0">
                <a:latin typeface="Arial" panose="020B0604020202020204" pitchFamily="34" charset="0"/>
                <a:cs typeface="Angsana New" panose="02020603050405020304" pitchFamily="18" charset="-34"/>
              </a:rPr>
              <a:t>connect =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mysqli_connect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($server, $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username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$password</a:t>
            </a: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$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database_name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ก็ไม่ต้องใช้ฟังก์ชัน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mysqli_select_db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();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2023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mysqli_fetch_array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();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556792"/>
            <a:ext cx="7920879" cy="470898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ใช้ถ่ายข้อมูลจากผลลัพธ์ลงอาร์เรย์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mysqli_fetch_array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($result)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$result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ผลลัพธ์จากการรันคำสั่ง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ด้วยฟังก์ชัน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$row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($result);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th-TH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7411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756696"/>
          </a:xfr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แสดงข้อมูลทั้งหมดจากผลลัพธ์</a:t>
            </a:r>
            <a:endParaRPr lang="th-TH" sz="36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9" y="1536162"/>
            <a:ext cx="7862027" cy="49552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while($row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($result))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{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echo $row[“Code”].” ”.$row[“Name”].”&lt;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}</a:t>
            </a:r>
          </a:p>
          <a:p>
            <a:r>
              <a:rPr lang="th-TH" b="1" dirty="0" smtClean="0">
                <a:solidFill>
                  <a:srgbClr val="FF0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หรือ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while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($row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mysqli_fetch_array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($result))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{</a:t>
            </a:r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	echo $row[0].” “.$row[1].”&lt;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br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&gt;”;</a:t>
            </a:r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}</a:t>
            </a:r>
          </a:p>
          <a:p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en-US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862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931224" cy="828704"/>
          </a:xfr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 </a:t>
            </a:r>
            <a:r>
              <a:rPr lang="en-US" sz="4400" b="1" dirty="0" err="1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mysqli_fetch_assoc</a:t>
            </a:r>
            <a:r>
              <a:rPr lang="en-US" sz="44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();</a:t>
            </a:r>
            <a:endParaRPr lang="th-TH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14428" y="1556792"/>
            <a:ext cx="7862027" cy="5078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ใช้ถ่ายข้อมูลจากผลลัพธ์ลงอาร์เรย์เหมือนฟังก์ชัน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mysqli_fetch_array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()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แต่จะใช้ 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index</a:t>
            </a:r>
            <a:r>
              <a:rPr lang="en-US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แสดงค่าคอลัมน์ไม่ได้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mysqli_fetch_assoc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($result);</a:t>
            </a:r>
          </a:p>
          <a:p>
            <a:r>
              <a:rPr lang="th-TH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th-TH" b="1" dirty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$result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ผลลัพธ์จากการรันคำสั่ง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ด้วยฟังก์ชัน</a:t>
            </a:r>
            <a:r>
              <a:rPr lang="th-TH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 </a:t>
            </a:r>
          </a:p>
          <a:p>
            <a:r>
              <a:rPr lang="th-TH" b="1" dirty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= “select * from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”;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</a:t>
            </a:r>
            <a:r>
              <a:rPr lang="en-US" sz="2400" b="1" dirty="0">
                <a:latin typeface="Arial" panose="020B0604020202020204" pitchFamily="34" charset="0"/>
                <a:cs typeface="Angsana New" panose="02020603050405020304" pitchFamily="18" charset="-34"/>
              </a:rPr>
              <a:t>result =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mysqli_query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($connect,$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</a:p>
          <a:p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$row = </a:t>
            </a:r>
            <a:r>
              <a:rPr lang="en-US" sz="2400" b="1" dirty="0" err="1" smtClean="0">
                <a:latin typeface="Arial" panose="020B0604020202020204" pitchFamily="34" charset="0"/>
                <a:cs typeface="Angsana New" panose="02020603050405020304" pitchFamily="18" charset="-34"/>
              </a:rPr>
              <a:t>mysqli_fetch_assoc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($result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);</a:t>
            </a:r>
            <a:endParaRPr lang="en-US" b="1" dirty="0">
              <a:latin typeface="Arial" panose="020B0604020202020204" pitchFamily="34" charset="0"/>
              <a:cs typeface="Angsana New" panose="02020603050405020304" pitchFamily="18" charset="-34"/>
            </a:endParaRPr>
          </a:p>
          <a:p>
            <a:endParaRPr lang="th-TH" sz="2400" b="1" dirty="0" smtClean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662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834</TotalTime>
  <Words>137</Words>
  <Application>Microsoft Office PowerPoint</Application>
  <PresentationFormat>นำเสนอทางหน้าจอ (4:3)</PresentationFormat>
  <Paragraphs>145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รถไฟใต้ดิน</vt:lpstr>
      <vt:lpstr>การเขียนโปรแกรมกับฐานข้อมูล</vt:lpstr>
      <vt:lpstr>ฟังก์ชัน mysqli_connect()</vt:lpstr>
      <vt:lpstr>ฟังก์ชัน mysqli_close()</vt:lpstr>
      <vt:lpstr>ฟังก์ชัน mysqli_select_db()</vt:lpstr>
      <vt:lpstr>ฟังก์ชัน mysqli_query()</vt:lpstr>
      <vt:lpstr>งานนำเสนอ PowerPoint</vt:lpstr>
      <vt:lpstr>ฟังก์ชัน mysqli_fetch_array();</vt:lpstr>
      <vt:lpstr>แสดงข้อมูลทั้งหมดจากผลลัพธ์</vt:lpstr>
      <vt:lpstr>ฟังก์ชัน mysqli_fetch_assoc();</vt:lpstr>
      <vt:lpstr>แสดงข้อมูลทั้งหมดจากผลลัพธ์</vt:lpstr>
      <vt:lpstr>ฟังก์ชัน mysqli_num_rows();</vt:lpstr>
      <vt:lpstr>ฟังก์ชัน mysqli_num_fields();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157</cp:revision>
  <dcterms:created xsi:type="dcterms:W3CDTF">2012-07-19T06:55:25Z</dcterms:created>
  <dcterms:modified xsi:type="dcterms:W3CDTF">2023-01-16T11:30:40Z</dcterms:modified>
</cp:coreProperties>
</file>