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71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1497A3-DA4F-4C9B-B9B5-18810D47CD65}" type="datetimeFigureOut">
              <a:rPr lang="th-TH" smtClean="0"/>
              <a:pPr/>
              <a:t>16/01/66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975104"/>
          </a:xfrm>
        </p:spPr>
        <p:txBody>
          <a:bodyPr/>
          <a:lstStyle/>
          <a:p>
            <a:pPr algn="ctr"/>
            <a:r>
              <a:rPr lang="th-TH" sz="5400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การเขียนโปรแกรมกับฟอร์ม</a:t>
            </a:r>
            <a:endParaRPr lang="th-TH" sz="5400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10</a:t>
            </a:r>
            <a:endParaRPr lang="th-TH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424936" cy="7566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เมธอด </a:t>
            </a:r>
            <a:r>
              <a:rPr lang="en-US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GET</a:t>
            </a:r>
            <a:endParaRPr lang="th-TH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518457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8580" indent="0">
              <a:buNone/>
            </a:pP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method  get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คือวิธีการส่งข้อมูลจากฟอร์มไปยังหน้าที่กำหนด โดย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attribute method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ปกติจะมี 2 แบบ คือ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get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get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ใช้ส่งข้อมูลผ่าน</a:t>
            </a:r>
            <a:r>
              <a:rPr lang="th-TH" sz="28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ลิงก์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ส่วน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ใช้ส่งข้อมูลผ่านฟอร์ม มีรายละเอียด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method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ปกติจะกำหนดได้เป็น 2 แบบ คือ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method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=“get”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method</a:t>
            </a:r>
            <a:r>
              <a:rPr lang="en-US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=“post” </a:t>
            </a:r>
            <a:endParaRPr lang="en-US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get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ใช้สำหรับส่งตัวแปรแนบไปกับ</a:t>
            </a:r>
            <a:r>
              <a:rPr lang="th-TH" sz="28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ลิงก์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หรือ </a:t>
            </a:r>
            <a:r>
              <a:rPr lang="en-US" sz="2800" b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QueryString</a:t>
            </a:r>
            <a:endParaRPr lang="en-US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ใช้สำหรับส่งตัวแปรจากฟอร์ม เช่น ฟอร์มสมัครสมาชิก ฟอร์ม</a:t>
            </a:r>
            <a:r>
              <a:rPr lang="th-TH" sz="28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ล็อค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อิน เป็น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ต้น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4.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get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ใช้กับข้อมูลที่ไม่เป็นความลับ ส่วน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มักใช้กับข้อมูลที่เป็นความลับ หรือต้องการความปลอดภัยในการรับ-ส่ง </a:t>
            </a:r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68580" indent="0">
              <a:buNone/>
            </a:pP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5. เวลารับค่าจากตัวแปร ต้องรับให้ตรงกับรูปแบบที่ส่ง เช่น ส่งแบบ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ต้องรับแบบ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post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ส่งแบบ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get </a:t>
            </a:r>
            <a:r>
              <a:rPr 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ต้องรับแบบ </a:t>
            </a:r>
            <a:r>
              <a:rPr lang="en-US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get</a:t>
            </a:r>
            <a:endParaRPr lang="th-TH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ตัวอย่างการส่ง</a:t>
            </a:r>
            <a:r>
              <a:rPr lang="th-TH" sz="3600" b="1" dirty="0" err="1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</a:t>
            </a:r>
            <a:r>
              <a:rPr lang="th-TH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ด้วย </a:t>
            </a:r>
            <a:r>
              <a:rPr lang="en-US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method GET</a:t>
            </a:r>
            <a:endParaRPr lang="th-TH" sz="3600" b="1" dirty="0" smtClean="0">
              <a:solidFill>
                <a:srgbClr val="CC0099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3200" b="1" dirty="0" smtClean="0"/>
              <a:t>&lt;</a:t>
            </a:r>
            <a:r>
              <a:rPr lang="en-US" sz="3200" b="1" dirty="0"/>
              <a:t>form method="get" action="</a:t>
            </a:r>
            <a:r>
              <a:rPr lang="en-US" sz="3200" b="1" dirty="0" err="1"/>
              <a:t>save.php</a:t>
            </a:r>
            <a:r>
              <a:rPr lang="en-US" sz="3200" b="1" dirty="0"/>
              <a:t>"&gt; ... </a:t>
            </a:r>
            <a:endParaRPr lang="en-US" sz="3200" b="1" dirty="0" smtClean="0"/>
          </a:p>
          <a:p>
            <a:pPr>
              <a:buNone/>
            </a:pPr>
            <a:r>
              <a:rPr lang="en-US" sz="3200" b="1" dirty="0" smtClean="0"/>
              <a:t>&lt;/</a:t>
            </a:r>
            <a:r>
              <a:rPr lang="en-US" sz="3200" b="1" dirty="0"/>
              <a:t>form&gt; </a:t>
            </a:r>
            <a:endParaRPr lang="en-US" sz="3200" b="1" dirty="0" smtClean="0"/>
          </a:p>
          <a:p>
            <a:r>
              <a:rPr lang="th-TH" sz="36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ตัวอย่างการส่ง</a:t>
            </a:r>
            <a:r>
              <a:rPr lang="th-TH" sz="3600" b="1" dirty="0" err="1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</a:t>
            </a:r>
            <a:r>
              <a:rPr lang="th-TH" sz="36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ด้วย </a:t>
            </a:r>
            <a:r>
              <a:rPr lang="en-US" sz="36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method </a:t>
            </a:r>
            <a:r>
              <a:rPr lang="en-US" sz="36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POST</a:t>
            </a:r>
            <a:endParaRPr lang="th-TH" sz="3600" b="1" dirty="0">
              <a:solidFill>
                <a:srgbClr val="CC0099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None/>
            </a:pPr>
            <a:r>
              <a:rPr lang="en-US" sz="3200" b="1" dirty="0"/>
              <a:t>&lt;form method</a:t>
            </a:r>
            <a:r>
              <a:rPr lang="en-US" sz="3200" b="1" dirty="0" smtClean="0"/>
              <a:t>=“post" </a:t>
            </a:r>
            <a:r>
              <a:rPr lang="en-US" sz="3200" b="1" dirty="0"/>
              <a:t>action="</a:t>
            </a:r>
            <a:r>
              <a:rPr lang="en-US" sz="3200" b="1" dirty="0" err="1"/>
              <a:t>save.php</a:t>
            </a:r>
            <a:r>
              <a:rPr lang="en-US" sz="3200" b="1" dirty="0"/>
              <a:t>"&gt; ... </a:t>
            </a:r>
          </a:p>
          <a:p>
            <a:pPr>
              <a:buNone/>
            </a:pPr>
            <a:r>
              <a:rPr lang="en-US" sz="3200" b="1" dirty="0"/>
              <a:t>&lt;/form&gt; 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ตัวอย่างการส่ง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</a:t>
            </a:r>
            <a:r>
              <a:rPr lang="th-TH" sz="3200" b="1" dirty="0" err="1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มูผ่านลิงก์</a:t>
            </a:r>
            <a:r>
              <a:rPr lang="th-TH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ด้วย </a:t>
            </a:r>
            <a:r>
              <a:rPr lang="en-US" sz="3200" b="1" dirty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method </a:t>
            </a:r>
            <a:r>
              <a:rPr lang="en-US" sz="3200" b="1" dirty="0" smtClean="0">
                <a:solidFill>
                  <a:srgbClr val="CC0099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GET</a:t>
            </a:r>
          </a:p>
          <a:p>
            <a:pPr>
              <a:buNone/>
            </a:pPr>
            <a:r>
              <a:rPr lang="en-US" sz="2800" b="1" dirty="0"/>
              <a:t>&lt;a </a:t>
            </a:r>
            <a:r>
              <a:rPr lang="en-US" sz="2800" b="1" dirty="0" err="1"/>
              <a:t>href</a:t>
            </a:r>
            <a:r>
              <a:rPr lang="en-US" sz="2800" b="1" dirty="0"/>
              <a:t>="</a:t>
            </a:r>
            <a:r>
              <a:rPr lang="en-US" sz="2800" b="1" dirty="0" err="1"/>
              <a:t>save.php?a</a:t>
            </a:r>
            <a:r>
              <a:rPr lang="en-US" sz="2800" b="1" dirty="0"/>
              <a:t>=10&amp;b=20"&gt;</a:t>
            </a:r>
            <a:r>
              <a:rPr lang="th-TH" sz="2800" b="1" dirty="0"/>
              <a:t>ส่งข้อมูล&lt;/</a:t>
            </a:r>
            <a:r>
              <a:rPr lang="en-US" sz="2800" b="1" dirty="0"/>
              <a:t>a&gt;</a:t>
            </a:r>
            <a:endParaRPr lang="th-TH" sz="28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566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>
                    <a:lumMod val="9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การรับค่าจากการส่งด้วยเมธอด </a:t>
            </a:r>
            <a:r>
              <a:rPr lang="en-US" sz="4400" b="1" dirty="0" smtClean="0">
                <a:solidFill>
                  <a:schemeClr val="bg1">
                    <a:lumMod val="9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GET</a:t>
            </a:r>
            <a:endParaRPr lang="th-TH" sz="4400" b="1" dirty="0">
              <a:solidFill>
                <a:schemeClr val="bg1">
                  <a:lumMod val="9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ตัวยึดเนื้อหา 2"/>
          <p:cNvSpPr txBox="1">
            <a:spLocks/>
          </p:cNvSpPr>
          <p:nvPr/>
        </p:nvSpPr>
        <p:spPr>
          <a:xfrm>
            <a:off x="899592" y="1412776"/>
            <a:ext cx="7772400" cy="515880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/>
              <a:buNone/>
            </a:pPr>
            <a:r>
              <a:rPr lang="en-US" b="1" dirty="0" err="1" smtClean="0">
                <a:solidFill>
                  <a:srgbClr val="008000"/>
                </a:solidFill>
              </a:rPr>
              <a:t>test.php</a:t>
            </a:r>
            <a:endParaRPr lang="en-US" b="1" dirty="0" smtClean="0">
              <a:solidFill>
                <a:srgbClr val="008000"/>
              </a:solidFill>
            </a:endParaRPr>
          </a:p>
          <a:p>
            <a:pPr>
              <a:buFont typeface="Wingdings"/>
              <a:buNone/>
            </a:pPr>
            <a:r>
              <a:rPr lang="en-US" b="1" dirty="0" smtClean="0"/>
              <a:t>&lt;body&gt;</a:t>
            </a:r>
          </a:p>
          <a:p>
            <a:pPr>
              <a:buFont typeface="Wingdings"/>
              <a:buNone/>
            </a:pPr>
            <a:r>
              <a:rPr lang="en-US" b="1" dirty="0" smtClean="0"/>
              <a:t>	&lt;form action = “</a:t>
            </a:r>
            <a:r>
              <a:rPr lang="en-US" b="1" dirty="0" err="1" smtClean="0"/>
              <a:t>get.php</a:t>
            </a:r>
            <a:r>
              <a:rPr lang="en-US" b="1" dirty="0" smtClean="0"/>
              <a:t>” method =  “get”&gt;</a:t>
            </a:r>
          </a:p>
          <a:p>
            <a:pPr>
              <a:buFont typeface="Wingdings"/>
              <a:buNone/>
            </a:pPr>
            <a:r>
              <a:rPr lang="en-US" b="1" dirty="0" smtClean="0"/>
              <a:t>	   &lt;input type=“text” name=“name”&gt;</a:t>
            </a:r>
          </a:p>
          <a:p>
            <a:pPr>
              <a:buFont typeface="Wingdings"/>
              <a:buNone/>
            </a:pPr>
            <a:r>
              <a:rPr lang="en-US" b="1" dirty="0" smtClean="0"/>
              <a:t>	   &lt;input type=“submit” value=“Send”&gt;</a:t>
            </a:r>
          </a:p>
          <a:p>
            <a:pPr>
              <a:buFont typeface="Wingdings"/>
              <a:buNone/>
            </a:pPr>
            <a:r>
              <a:rPr lang="en-US" b="1" dirty="0" smtClean="0"/>
              <a:t>	&lt;/form&gt;</a:t>
            </a:r>
          </a:p>
          <a:p>
            <a:pPr>
              <a:buFont typeface="Wingdings"/>
              <a:buNone/>
            </a:pPr>
            <a:r>
              <a:rPr lang="en-US" b="1" dirty="0" smtClean="0"/>
              <a:t>&lt;/body&gt;</a:t>
            </a:r>
          </a:p>
          <a:p>
            <a:pPr>
              <a:buFont typeface="Wingdings"/>
              <a:buNone/>
            </a:pPr>
            <a:r>
              <a:rPr lang="en-US" b="1" dirty="0" err="1" smtClean="0">
                <a:solidFill>
                  <a:srgbClr val="008000"/>
                </a:solidFill>
              </a:rPr>
              <a:t>get.php</a:t>
            </a:r>
            <a:endParaRPr lang="en-US" b="1" dirty="0" smtClean="0">
              <a:solidFill>
                <a:srgbClr val="008000"/>
              </a:solidFill>
            </a:endParaRPr>
          </a:p>
          <a:p>
            <a:pPr>
              <a:buFont typeface="Wingdings"/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Font typeface="Wingdings"/>
              <a:buNone/>
            </a:pPr>
            <a:r>
              <a:rPr lang="en-US" b="1" dirty="0" smtClean="0"/>
              <a:t>	$name = $_GET[“name”];</a:t>
            </a:r>
          </a:p>
          <a:p>
            <a:pPr>
              <a:buFont typeface="Wingdings"/>
              <a:buNone/>
            </a:pPr>
            <a:r>
              <a:rPr lang="en-US" b="1" dirty="0" smtClean="0"/>
              <a:t>?&gt;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7920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การรับค่าจากการส่งด้วยเมธอด </a:t>
            </a:r>
            <a:r>
              <a:rPr lang="en-US" sz="44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POST</a:t>
            </a:r>
            <a:endParaRPr lang="th-TH" sz="4400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11256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>
                <a:solidFill>
                  <a:srgbClr val="008000"/>
                </a:solidFill>
              </a:rPr>
              <a:t>t</a:t>
            </a:r>
            <a:r>
              <a:rPr lang="en-US" b="1" dirty="0" err="1" smtClean="0">
                <a:solidFill>
                  <a:srgbClr val="008000"/>
                </a:solidFill>
              </a:rPr>
              <a:t>est.php</a:t>
            </a:r>
            <a:endParaRPr lang="en-US" b="1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b="1" dirty="0" smtClean="0"/>
              <a:t>&lt;body&gt;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&lt;form action = </a:t>
            </a:r>
            <a:r>
              <a:rPr lang="en-US" b="1" dirty="0" smtClean="0"/>
              <a:t>“</a:t>
            </a:r>
            <a:r>
              <a:rPr lang="en-US" b="1" smtClean="0"/>
              <a:t>post</a:t>
            </a:r>
            <a:r>
              <a:rPr lang="en-US" b="1" smtClean="0"/>
              <a:t>.php</a:t>
            </a:r>
            <a:r>
              <a:rPr lang="en-US" b="1" dirty="0" smtClean="0"/>
              <a:t>” method =  “post”&gt;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   &lt;input type=“text” name=“name”&gt;</a:t>
            </a:r>
          </a:p>
          <a:p>
            <a:pPr>
              <a:buNone/>
            </a:pPr>
            <a:r>
              <a:rPr lang="en-US" b="1" dirty="0" smtClean="0"/>
              <a:t>	   &lt;input type=“submit” value=“Send”&gt;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&lt;/form&gt;</a:t>
            </a:r>
          </a:p>
          <a:p>
            <a:pPr>
              <a:buNone/>
            </a:pPr>
            <a:r>
              <a:rPr lang="en-US" b="1" dirty="0" smtClean="0"/>
              <a:t>&lt;/body&gt;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008000"/>
                </a:solidFill>
              </a:rPr>
              <a:t>post.php</a:t>
            </a:r>
            <a:endParaRPr lang="en-US" b="1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b="1" dirty="0" smtClean="0"/>
              <a:t>&lt;?</a:t>
            </a:r>
            <a:r>
              <a:rPr lang="en-US" b="1" dirty="0" err="1" smtClean="0"/>
              <a:t>php</a:t>
            </a: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$name = $_POST[“name”];</a:t>
            </a:r>
          </a:p>
          <a:p>
            <a:pPr>
              <a:buNone/>
            </a:pPr>
            <a:r>
              <a:rPr lang="en-US" b="1" dirty="0" smtClean="0"/>
              <a:t>?&gt;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4194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451</TotalTime>
  <Words>104</Words>
  <Application>Microsoft Office PowerPoint</Application>
  <PresentationFormat>นำเสนอทางหน้าจอ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รถไฟใต้ดิน</vt:lpstr>
      <vt:lpstr>การเขียนโปรแกรมกับฟอร์ม</vt:lpstr>
      <vt:lpstr>เมธอด POST และ GET</vt:lpstr>
      <vt:lpstr>งานนำเสนอ PowerPoint</vt:lpstr>
      <vt:lpstr>การรับค่าจากการส่งด้วยเมธอด GET</vt:lpstr>
      <vt:lpstr>การรับค่าจากการส่งด้วยเมธอด POST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การสร้างและการใช้งานฟังก์ชัน</dc:title>
  <dc:creator>bbb</dc:creator>
  <cp:lastModifiedBy>admin</cp:lastModifiedBy>
  <cp:revision>96</cp:revision>
  <dcterms:created xsi:type="dcterms:W3CDTF">2012-07-19T06:55:25Z</dcterms:created>
  <dcterms:modified xsi:type="dcterms:W3CDTF">2023-01-16T10:54:24Z</dcterms:modified>
</cp:coreProperties>
</file>