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8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20/02/66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296144"/>
          </a:xfrm>
        </p:spPr>
        <p:txBody>
          <a:bodyPr/>
          <a:lstStyle/>
          <a:p>
            <a:pPr algn="ctr"/>
            <a:r>
              <a:rPr lang="en-US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Session </a:t>
            </a:r>
            <a:r>
              <a:rPr lang="th-TH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cookie</a:t>
            </a:r>
            <a:endParaRPr lang="th-TH" sz="5400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9</a:t>
            </a:r>
            <a:endParaRPr lang="th-TH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ชันคืออะไร</a:t>
            </a:r>
            <a:endParaRPr lang="th-TH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9427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ถ้าแฟ้มเอกสารที่เราร้องขอไปที่เว็บเซิร์ฟเวอร์ มีการระบุโค้ดคำสั่งเริ่มใช้งาน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ชันขึ้นมาแล้ว 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โปรแกรมเบราว์เซอร์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ของเราจะได้รับหมายเลขประจำตัวที่ส่งมาจากเว็บเซิร์ฟเวอร์ที่ไม่ซ้ำกันเลย เรียกว่า 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ชันไอดี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ession ID) 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เมื่อเบราว์เซอร์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ได้รับ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ชันไอดีแล้วก็สามารถอ้างอิง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ชันไอดีได้ทุกๆ หน้าเว็บ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เพจ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จนกระทั่งเราปิด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หน้าต่างเบราว์เซอร์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ก็จะไม่สามารถใช้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ชันไอดีนั้นได้ต่อไป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ประโยชน์ของ</a:t>
            </a:r>
            <a:r>
              <a:rPr lang="th-TH" sz="3200" b="1" dirty="0" err="1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ชันไอดี ทำให้เราสามารถนำไปพัฒนาเว็บ</a:t>
            </a:r>
            <a:r>
              <a:rPr lang="th-TH" sz="3200" b="1" dirty="0" err="1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แอปพลิเค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ชันต่างๆ เช่น ร้านค้าออนไลน์ หรือการตรวจสอบผู้ใช้ที่ออนไลน์อยู่ในขณะนั้น เป็นต้น</a:t>
            </a:r>
            <a:endParaRPr lang="en-US" sz="3600" b="1" dirty="0" smtClean="0">
              <a:solidFill>
                <a:srgbClr val="7030A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dirty="0" smtClean="0"/>
              <a:t>	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136904" cy="76373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ฟังก์ชันที่เกี่ยวกับ</a:t>
            </a:r>
            <a:r>
              <a:rPr lang="th-TH" sz="4400" b="1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เซส</a:t>
            </a:r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ชัน</a:t>
            </a:r>
            <a:endParaRPr lang="th-TH" sz="44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340768"/>
            <a:ext cx="8136904" cy="487077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ession_start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  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ใช้กำหนดให้ข้อมูลของ</a:t>
            </a:r>
            <a:r>
              <a:rPr lang="th-TH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เซส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ชันเริ่มต้นทำงาน</a:t>
            </a: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ession_destroy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ใช้สำหรับทำลายข้อมูลทั้งหมดของ</a:t>
            </a:r>
            <a:r>
              <a:rPr lang="th-TH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เซส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ชัน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188640"/>
            <a:ext cx="8003232" cy="655272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en-US" sz="2400" b="1" dirty="0" err="1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</a:t>
            </a: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ession_start.php</a:t>
            </a:r>
            <a:endParaRPr lang="th-TH" sz="2400" b="1" dirty="0" smtClean="0">
              <a:solidFill>
                <a:srgbClr val="008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session_start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// 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กำหนดตัวแปร</a:t>
            </a:r>
            <a:r>
              <a:rPr lang="th-TH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เซส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ชัน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$_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SESSION["color"] = "green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$_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SESSION["animal"] = "cat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en-US" sz="24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how_session.php</a:t>
            </a:r>
            <a:endParaRPr lang="en-US" sz="24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session_start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$color =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$_SESSION["color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"];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 $animal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= $_SESSION["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cat"];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echo “color = $color, animal = $animal”;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188640"/>
            <a:ext cx="8003232" cy="655272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session_destroy.php</a:t>
            </a:r>
            <a:endParaRPr lang="en-US" sz="24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session_start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echo “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ยกเลิกตัวแปร</a:t>
            </a:r>
            <a:r>
              <a:rPr lang="th-TH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เซส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ชันทั้งหมด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session_destroy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173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คุ๊กกี้</a:t>
            </a:r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คืออะไร</a:t>
            </a:r>
            <a:endParaRPr lang="th-TH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9427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คุกกี้ คือ ข้อมูลที่ส่งไปเก็บไว้ที่เครื่องของผู้ใช้ เพื่อประโยชน์ในการตรวจสอบ และติดตามการทำงานของผู้ใช้ 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โดยเบราว์เซอร์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จะส่งข้อมูลของผู้ใช้ที่จัดเก็บไว้ในเครื่องมายังเว็บเซิร์ฟเวอร์ ซึ่งคุกกี้ดังกล่าวจะ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ก็บ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ไว้ในตัวแปร ทำให้สามารถตรวจสอบค่าต่างๆ ของผู้ใช้ได้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ประโยชน์ของ</a:t>
            </a:r>
            <a:r>
              <a:rPr lang="th-TH" sz="3200" b="1" dirty="0" err="1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คุ๊กกี้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ทำให้เราสามารถนำไปพัฒนาเว็บ</a:t>
            </a:r>
            <a:r>
              <a:rPr lang="th-TH" sz="3200" b="1" dirty="0" err="1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แอปพลิเค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ชันต่างๆ เช่น การตรวจสอบผู้ใช้ที่ </a:t>
            </a:r>
            <a:r>
              <a:rPr lang="en-US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login </a:t>
            </a:r>
            <a:r>
              <a:rPr lang="th-TH" sz="3200" b="1" dirty="0" smtClean="0">
                <a:solidFill>
                  <a:srgbClr val="7030A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เข้าระบบ เป็นต้น</a:t>
            </a:r>
            <a:endParaRPr lang="en-US" sz="3600" b="1" dirty="0" smtClean="0">
              <a:solidFill>
                <a:srgbClr val="7030A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dirty="0" smtClean="0"/>
              <a:t>	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53495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136904" cy="72008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ฟังก์ชันที่เกี่ยวกับคุกกี้</a:t>
            </a:r>
            <a:endParaRPr lang="th-TH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1124744"/>
            <a:ext cx="8136904" cy="52308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setcookie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 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ใช้สำหรับสร้างและทำลายตัวแปรคุกกี้</a:t>
            </a:r>
          </a:p>
          <a:p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b_start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และ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ob_end_flush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() 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เพื่อเปิดและปิดการใช้หน่วยความจำชั่วคราว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th-TH" sz="2800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pPr marL="68580" indent="0">
              <a:buNone/>
            </a:pP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setcookie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ตัวแปรคุกกี้, ค่าตัวแปร, ช่วงเวลาอายุตัวแปรคุกกี้</a:t>
            </a:r>
            <a:r>
              <a:rPr lang="en-US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</a:t>
            </a:r>
          </a:p>
          <a:p>
            <a:pPr marL="68580" indent="0"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    </a:t>
            </a:r>
            <a:r>
              <a:rPr lang="th-TH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การทำลายตัวแปรคุกกี้ใช้รูปแบบ</a:t>
            </a:r>
          </a:p>
          <a:p>
            <a:pPr marL="68580" indent="0">
              <a:buNone/>
            </a:pPr>
            <a:r>
              <a:rPr lang="th-TH" sz="28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setcookie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</a:t>
            </a: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ชื่อตัวแปรคุกกี้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586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188640"/>
            <a:ext cx="8003232" cy="655272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setcookie.php</a:t>
            </a:r>
            <a:endParaRPr lang="th-TH" sz="2400" b="1" dirty="0" smtClean="0">
              <a:solidFill>
                <a:srgbClr val="008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ob_start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setcookie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("username", "user", time() + 60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  // 1 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นาที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setcookie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("password", "12345", time() + 60);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echo "&lt;a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showcookie.php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แสดง</a:t>
            </a:r>
            <a:r>
              <a:rPr lang="th-TH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คุ๊กกี้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&lt;/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&gt;";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ob_end_flush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showcookie.php</a:t>
            </a:r>
            <a:endParaRPr lang="en-US" sz="24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echo "&lt;p&gt;&lt;b&gt;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แสดงค่า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cookie&lt;/b&gt;&lt;/p&gt;";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echo "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ชื่อผู้ใช้ : ".$_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COOKIE['username']."&lt;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&gt;";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echo "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รหัสผ่าน : ".$_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COOKIE['password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'];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7961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83568" y="620688"/>
            <a:ext cx="8003232" cy="576064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delcookie.php</a:t>
            </a:r>
            <a:endParaRPr lang="th-TH" sz="2400" b="1" dirty="0" smtClean="0">
              <a:solidFill>
                <a:srgbClr val="008000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setcookie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("username");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setcookie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("password");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echo "&lt;a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href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showcookie.php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แสดง</a:t>
            </a:r>
            <a:r>
              <a:rPr lang="th-TH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คุ๊กกี้</a:t>
            </a:r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&lt;/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&gt;";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0538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529</TotalTime>
  <Words>186</Words>
  <Application>Microsoft Office PowerPoint</Application>
  <PresentationFormat>นำเสนอทางหน้าจอ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รถไฟใต้ดิน</vt:lpstr>
      <vt:lpstr>Session และ cookie</vt:lpstr>
      <vt:lpstr>เซสชันคืออะไร</vt:lpstr>
      <vt:lpstr>ฟังก์ชันที่เกี่ยวกับเซสชัน</vt:lpstr>
      <vt:lpstr>งานนำเสนอ PowerPoint</vt:lpstr>
      <vt:lpstr>งานนำเสนอ PowerPoint</vt:lpstr>
      <vt:lpstr>คุ๊กกี้คืออะไร</vt:lpstr>
      <vt:lpstr>ฟังก์ชันที่เกี่ยวกับคุกกี้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113</cp:revision>
  <dcterms:created xsi:type="dcterms:W3CDTF">2012-07-19T06:55:25Z</dcterms:created>
  <dcterms:modified xsi:type="dcterms:W3CDTF">2023-02-20T12:00:20Z</dcterms:modified>
</cp:coreProperties>
</file>