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3" r:id="rId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8000"/>
    <a:srgbClr val="0066CC"/>
    <a:srgbClr val="80008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F293D-20BF-487A-BFA7-792ABC73B8A5}" type="datetimeFigureOut">
              <a:rPr lang="th-TH" smtClean="0"/>
              <a:t>19/12/65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/>
          </a:bodyPr>
          <a:lstStyle/>
          <a:p>
            <a:r>
              <a:rPr lang="th-TH" sz="6600" b="1" dirty="0" smtClean="0"/>
              <a:t>บทที่ </a:t>
            </a:r>
            <a:r>
              <a:rPr lang="en-US" sz="6600" b="1" smtClean="0"/>
              <a:t>5</a:t>
            </a:r>
            <a:endParaRPr lang="th-TH" sz="6600" b="1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  <a:cs typeface="+mj-cs"/>
              </a:rPr>
              <a:t>JavaScript</a:t>
            </a:r>
            <a:endParaRPr lang="th-TH" sz="4800" b="1" dirty="0">
              <a:solidFill>
                <a:srgbClr val="0070C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3881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cs typeface="+mj-cs"/>
              </a:rPr>
              <a:t>JavaScript </a:t>
            </a:r>
            <a:r>
              <a:rPr lang="th-TH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  <a:cs typeface="+mj-cs"/>
              </a:rPr>
              <a:t>เป็นภาษาสคริปต์</a:t>
            </a:r>
            <a:endParaRPr lang="th-TH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 smtClean="0"/>
              <a:t>	</a:t>
            </a:r>
            <a:r>
              <a:rPr lang="en-US" b="1" dirty="0" smtClean="0"/>
              <a:t>JavaScript </a:t>
            </a:r>
            <a:r>
              <a:rPr lang="th-TH" b="1" dirty="0" smtClean="0"/>
              <a:t>เป็นสคริปต์ฝั่งไคลเอนต์ คือ จะมีการแปลโค้ดในฝั่งไคลเอนต์ หรือฝั่งผู้ใช้ </a:t>
            </a:r>
            <a:r>
              <a:rPr lang="th-TH" b="1" dirty="0" err="1" smtClean="0"/>
              <a:t>โดยเบ</a:t>
            </a:r>
            <a:r>
              <a:rPr lang="th-TH" b="1" dirty="0" smtClean="0"/>
              <a:t>รา</a:t>
            </a:r>
            <a:r>
              <a:rPr lang="th-TH" b="1" dirty="0" err="1" smtClean="0"/>
              <a:t>เซอร์</a:t>
            </a:r>
            <a:r>
              <a:rPr lang="th-TH" b="1" dirty="0" smtClean="0"/>
              <a:t>จะเป็นผู้อ่านโค้ดและตีความหมายแล้วจึงแสดงผลออกมาทางหน้าจอ ซึ่งหากเราเขียนโค้ด </a:t>
            </a:r>
            <a:r>
              <a:rPr lang="en-US" b="1" dirty="0" smtClean="0"/>
              <a:t>JavaScript </a:t>
            </a:r>
            <a:r>
              <a:rPr lang="th-TH" b="1" dirty="0" smtClean="0"/>
              <a:t>เราก็สามารถใช้เครื่องคอมพิวเตอร์ของเราทดสอบและแสดงผลลัพธ์ได้</a:t>
            </a:r>
          </a:p>
          <a:p>
            <a:pPr marL="0" indent="0">
              <a:buNone/>
            </a:pPr>
            <a:r>
              <a:rPr lang="th-TH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7065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850106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chemeClr val="bg1"/>
                </a:solidFill>
                <a:cs typeface="+mj-cs"/>
              </a:rPr>
              <a:t>คุณสมบัติของ </a:t>
            </a:r>
            <a:r>
              <a:rPr lang="en-US" sz="4000" b="1" dirty="0" smtClean="0">
                <a:solidFill>
                  <a:schemeClr val="bg1"/>
                </a:solidFill>
                <a:cs typeface="+mj-cs"/>
              </a:rPr>
              <a:t>JavaScript</a:t>
            </a:r>
            <a:endParaRPr lang="th-TH" b="1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040560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th-TH" b="1" dirty="0" smtClean="0"/>
              <a:t>	</a:t>
            </a:r>
            <a:r>
              <a:rPr lang="en-US" b="1" dirty="0" smtClean="0"/>
              <a:t>JavaScript </a:t>
            </a:r>
            <a:r>
              <a:rPr lang="th-TH" b="1" dirty="0" smtClean="0"/>
              <a:t>สามารถทำงานต่อไปนี้</a:t>
            </a:r>
          </a:p>
          <a:p>
            <a:r>
              <a:rPr lang="th-TH" b="1" dirty="0" smtClean="0"/>
              <a:t>สามารถ</a:t>
            </a:r>
            <a:r>
              <a:rPr lang="th-TH" b="1" dirty="0"/>
              <a:t>แทรกข้อความลงไปในเว็บ</a:t>
            </a:r>
            <a:r>
              <a:rPr lang="th-TH" b="1" dirty="0" err="1"/>
              <a:t>เพจ</a:t>
            </a:r>
            <a:r>
              <a:rPr lang="th-TH" b="1" dirty="0" smtClean="0"/>
              <a:t>ได้</a:t>
            </a:r>
          </a:p>
          <a:p>
            <a:r>
              <a:rPr lang="th-TH" b="1" dirty="0"/>
              <a:t>สามารถตอบโต้กับเหตุการณ์ต่างๆได้ เช่น เมื่อมีการขยับ</a:t>
            </a:r>
            <a:r>
              <a:rPr lang="th-TH" b="1" dirty="0" smtClean="0"/>
              <a:t>เมาส์, </a:t>
            </a:r>
          </a:p>
          <a:p>
            <a:pPr marL="0" indent="0">
              <a:buNone/>
            </a:pPr>
            <a:r>
              <a:rPr lang="th-TH" b="1" dirty="0" smtClean="0"/>
              <a:t>    คลิกปุ่ม</a:t>
            </a:r>
          </a:p>
          <a:p>
            <a:r>
              <a:rPr lang="th-TH" b="1" dirty="0"/>
              <a:t>สามารถเปลี่ยนแปลงส่วน</a:t>
            </a:r>
            <a:r>
              <a:rPr lang="th-TH" b="1" dirty="0" smtClean="0"/>
              <a:t>ต่างๆ ของ</a:t>
            </a:r>
            <a:r>
              <a:rPr lang="th-TH" b="1" dirty="0"/>
              <a:t>เว็บ</a:t>
            </a:r>
            <a:r>
              <a:rPr lang="th-TH" b="1" dirty="0" err="1"/>
              <a:t>เพจ</a:t>
            </a:r>
            <a:r>
              <a:rPr lang="th-TH" b="1" dirty="0" smtClean="0"/>
              <a:t>ได้</a:t>
            </a:r>
          </a:p>
          <a:p>
            <a:r>
              <a:rPr lang="th-TH" b="1" dirty="0"/>
              <a:t>ใช้เพื่อตรวจสอบความถูกต้องของการกรอกข้อมูลในแบบฟอร์ม</a:t>
            </a:r>
            <a:r>
              <a:rPr lang="th-TH" b="1" dirty="0" smtClean="0"/>
              <a:t>ได้</a:t>
            </a:r>
          </a:p>
          <a:p>
            <a:r>
              <a:rPr lang="th-TH" b="1" dirty="0"/>
              <a:t>ใช้ตรวจสอบชนิดของ</a:t>
            </a:r>
            <a:r>
              <a:rPr lang="th-TH" b="1" dirty="0" err="1" smtClean="0"/>
              <a:t>เว็บเบ</a:t>
            </a:r>
            <a:r>
              <a:rPr lang="th-TH" b="1" dirty="0" err="1"/>
              <a:t>ราว์เซอร์</a:t>
            </a:r>
            <a:r>
              <a:rPr lang="th-TH" b="1" dirty="0" smtClean="0"/>
              <a:t>ได้</a:t>
            </a:r>
          </a:p>
          <a:p>
            <a:pPr marL="914400" lvl="2" indent="0">
              <a:buNone/>
            </a:pPr>
            <a:r>
              <a:rPr lang="th-TH" sz="3200" b="1" dirty="0" smtClean="0"/>
              <a:t>		ฯลฯ</a:t>
            </a: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176019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850106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b="1" dirty="0" smtClean="0">
                <a:solidFill>
                  <a:schemeClr val="bg1"/>
                </a:solidFill>
                <a:cs typeface="+mj-cs"/>
              </a:rPr>
              <a:t>รูปแบบการเขียน</a:t>
            </a:r>
            <a:r>
              <a:rPr lang="en-US" b="1" dirty="0" smtClean="0">
                <a:solidFill>
                  <a:schemeClr val="bg1"/>
                </a:solidFill>
                <a:cs typeface="+mj-cs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cs typeface="+mj-cs"/>
              </a:rPr>
              <a:t>JavaScript</a:t>
            </a:r>
            <a:endParaRPr lang="th-TH" b="1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23528" y="1412776"/>
            <a:ext cx="8352928" cy="504056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b="1" dirty="0" smtClean="0"/>
              <a:t>	การเขียนโค้ดจะเขียนอยู่ใน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sz="3000" b="1" dirty="0" smtClean="0"/>
              <a:t>&lt;script&gt;</a:t>
            </a:r>
            <a:r>
              <a:rPr lang="th-TH" sz="3000" b="1" dirty="0" smtClean="0"/>
              <a:t> </a:t>
            </a:r>
            <a:r>
              <a:rPr lang="th-TH" b="1" dirty="0" smtClean="0"/>
              <a:t>และ</a:t>
            </a:r>
            <a:r>
              <a:rPr lang="en-US" b="1" dirty="0" smtClean="0"/>
              <a:t> </a:t>
            </a:r>
            <a:r>
              <a:rPr lang="en-US" sz="3000" b="1" dirty="0" smtClean="0"/>
              <a:t>&lt;/script&gt; </a:t>
            </a:r>
            <a:endParaRPr lang="en-US" b="1" dirty="0" smtClean="0"/>
          </a:p>
          <a:p>
            <a:pPr marL="0" indent="0">
              <a:buNone/>
            </a:pPr>
            <a:r>
              <a:rPr lang="th-TH" b="1" dirty="0" smtClean="0"/>
              <a:t>สคริปต์จะเขียนแทรกในไฟล์ </a:t>
            </a:r>
            <a:r>
              <a:rPr lang="en-US" b="1" dirty="0" smtClean="0"/>
              <a:t>html </a:t>
            </a:r>
            <a:r>
              <a:rPr lang="th-TH" b="1" dirty="0" smtClean="0"/>
              <a:t>ในส่วนของ</a:t>
            </a:r>
            <a:r>
              <a:rPr lang="th-TH" b="1" dirty="0" err="1" smtClean="0"/>
              <a:t>แท็ก</a:t>
            </a:r>
            <a:r>
              <a:rPr lang="th-TH" b="1" dirty="0" smtClean="0"/>
              <a:t> </a:t>
            </a:r>
            <a:r>
              <a:rPr lang="en-US" sz="2800" b="1" dirty="0" smtClean="0"/>
              <a:t>&lt;head&gt;</a:t>
            </a:r>
            <a:r>
              <a:rPr lang="en-US" b="1" dirty="0" smtClean="0"/>
              <a:t> </a:t>
            </a:r>
            <a:r>
              <a:rPr lang="th-TH" b="1" dirty="0" smtClean="0"/>
              <a:t>หรือ </a:t>
            </a:r>
            <a:r>
              <a:rPr lang="en-US" sz="3000" b="1" dirty="0" smtClean="0"/>
              <a:t>&lt;body&gt;</a:t>
            </a:r>
            <a:endParaRPr lang="th-TH" b="1" dirty="0" smtClean="0"/>
          </a:p>
          <a:p>
            <a:pPr marL="0" indent="0">
              <a:buNone/>
            </a:pPr>
            <a:r>
              <a:rPr lang="th-TH" b="1" dirty="0" smtClean="0">
                <a:solidFill>
                  <a:srgbClr val="CC0099"/>
                </a:solidFill>
              </a:rPr>
              <a:t>รูปแบบ</a:t>
            </a:r>
          </a:p>
          <a:p>
            <a:pPr marL="0" indent="0">
              <a:buNone/>
            </a:pPr>
            <a:r>
              <a:rPr lang="th-TH" b="1" dirty="0">
                <a:solidFill>
                  <a:srgbClr val="CC0099"/>
                </a:solidFill>
              </a:rPr>
              <a:t>	</a:t>
            </a:r>
            <a:r>
              <a:rPr lang="en-US" b="1" dirty="0" smtClean="0"/>
              <a:t>&lt;script&gt;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       /*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</a:t>
            </a:r>
            <a:r>
              <a:rPr lang="th-TH" b="1" dirty="0" smtClean="0"/>
              <a:t>คำสั่ง</a:t>
            </a:r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th-TH" b="1" dirty="0" smtClean="0"/>
              <a:t>	คำสั่ง</a:t>
            </a:r>
            <a:r>
              <a:rPr lang="en-US" b="1" dirty="0" smtClean="0"/>
              <a:t>   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       */	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&lt;/script&gt;</a:t>
            </a:r>
          </a:p>
          <a:p>
            <a:pPr marL="0" indent="0">
              <a:buNone/>
            </a:pP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31542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51520" y="476672"/>
            <a:ext cx="8640960" cy="597666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 smtClean="0">
                <a:solidFill>
                  <a:srgbClr val="CC0099"/>
                </a:solidFill>
              </a:rPr>
              <a:t>ตัวอย่าง</a:t>
            </a:r>
          </a:p>
          <a:p>
            <a:pPr marL="0" indent="0">
              <a:buNone/>
            </a:pPr>
            <a:r>
              <a:rPr lang="en-US" b="1" dirty="0" smtClean="0"/>
              <a:t>&lt;html&gt;</a:t>
            </a:r>
          </a:p>
          <a:p>
            <a:pPr marL="0" indent="0">
              <a:buNone/>
            </a:pPr>
            <a:r>
              <a:rPr lang="en-US" b="1" dirty="0" smtClean="0"/>
              <a:t>&lt;body&gt;</a:t>
            </a:r>
            <a:endParaRPr lang="th-TH" b="1" dirty="0" smtClean="0"/>
          </a:p>
          <a:p>
            <a:pPr marL="0" indent="0">
              <a:buNone/>
            </a:pPr>
            <a:r>
              <a:rPr lang="th-TH" b="1" dirty="0">
                <a:solidFill>
                  <a:srgbClr val="CC0099"/>
                </a:solidFill>
              </a:rPr>
              <a:t>	</a:t>
            </a:r>
            <a:r>
              <a:rPr lang="en-US" b="1" dirty="0" smtClean="0"/>
              <a:t>&lt;script&gt;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       alert(“Hello JavaScript”);	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&lt;/script&gt;</a:t>
            </a:r>
          </a:p>
          <a:p>
            <a:pPr marL="0" indent="0">
              <a:buNone/>
            </a:pPr>
            <a:r>
              <a:rPr lang="en-US" b="1" dirty="0" smtClean="0"/>
              <a:t>&lt;/body&gt;</a:t>
            </a:r>
          </a:p>
          <a:p>
            <a:pPr marL="0" indent="0">
              <a:buNone/>
            </a:pPr>
            <a:r>
              <a:rPr lang="en-US" b="1" dirty="0" smtClean="0"/>
              <a:t>&lt;/html&gt;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72299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22</Words>
  <Application>Microsoft Office PowerPoint</Application>
  <PresentationFormat>นำเสนอทางหน้าจอ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5</vt:i4>
      </vt:variant>
    </vt:vector>
  </HeadingPairs>
  <TitlesOfParts>
    <vt:vector size="6" baseType="lpstr">
      <vt:lpstr>ชุดรูปแบบของ Office</vt:lpstr>
      <vt:lpstr>บทที่ 5</vt:lpstr>
      <vt:lpstr>JavaScript เป็นภาษาสคริปต์</vt:lpstr>
      <vt:lpstr>คุณสมบัติของ JavaScript</vt:lpstr>
      <vt:lpstr>รูปแบบการเขียน JavaScript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</dc:title>
  <dc:creator>Bert Bert</dc:creator>
  <cp:lastModifiedBy>admin</cp:lastModifiedBy>
  <cp:revision>58</cp:revision>
  <dcterms:created xsi:type="dcterms:W3CDTF">2022-08-31T07:22:16Z</dcterms:created>
  <dcterms:modified xsi:type="dcterms:W3CDTF">2022-12-19T08:49:26Z</dcterms:modified>
</cp:coreProperties>
</file>