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3F5F293D-20BF-487A-BFA7-792ABC73B8A5}" type="datetimeFigureOut">
              <a:rPr lang="th-TH" smtClean="0"/>
              <a:t>13/02/65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395153" y="980728"/>
            <a:ext cx="5985159" cy="1606102"/>
          </a:xfrm>
        </p:spPr>
        <p:txBody>
          <a:bodyPr>
            <a:normAutofit/>
          </a:bodyPr>
          <a:lstStyle/>
          <a:p>
            <a:pPr algn="ctr"/>
            <a:r>
              <a:rPr lang="th-TH" sz="9600" b="1" dirty="0" smtClean="0"/>
              <a:t>บทที่ 8</a:t>
            </a:r>
            <a:endParaRPr lang="th-TH" sz="9600" b="1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763688" y="2564904"/>
            <a:ext cx="4655297" cy="1128495"/>
          </a:xfrm>
        </p:spPr>
        <p:txBody>
          <a:bodyPr>
            <a:normAutofit lnSpcReduction="10000"/>
          </a:bodyPr>
          <a:lstStyle/>
          <a:p>
            <a:r>
              <a:rPr lang="th-TH" sz="7200" b="1" dirty="0" err="1" smtClean="0"/>
              <a:t>เธ</a:t>
            </a:r>
            <a:r>
              <a:rPr lang="th-TH" sz="7200" b="1" dirty="0" smtClean="0"/>
              <a:t>รด</a:t>
            </a:r>
            <a:r>
              <a:rPr lang="th-TH" sz="6000" b="1" dirty="0" smtClean="0"/>
              <a:t> </a:t>
            </a:r>
            <a:r>
              <a:rPr lang="en-US" sz="4800" b="1" dirty="0" smtClean="0"/>
              <a:t>(Thread)</a:t>
            </a:r>
            <a:endParaRPr lang="th-TH" sz="4800" b="1" dirty="0"/>
          </a:p>
        </p:txBody>
      </p:sp>
    </p:spTree>
    <p:extLst>
      <p:ext uri="{BB962C8B-B14F-4D97-AF65-F5344CB8AC3E}">
        <p14:creationId xmlns:p14="http://schemas.microsoft.com/office/powerpoint/2010/main" val="23195350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974" y="332656"/>
            <a:ext cx="28264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b="1" dirty="0" err="1" smtClean="0"/>
              <a:t>เธ</a:t>
            </a:r>
            <a:r>
              <a:rPr lang="th-TH" sz="4800" b="1" dirty="0" smtClean="0"/>
              <a:t>รด คืออะไร</a:t>
            </a:r>
            <a:endParaRPr lang="th-TH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8750" y="1340768"/>
            <a:ext cx="76276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        Thread </a:t>
            </a:r>
            <a:r>
              <a:rPr lang="th-TH" sz="3200" b="1" dirty="0"/>
              <a:t>คือส่วนของการประมวลผลชุดลำดับ</a:t>
            </a:r>
            <a:r>
              <a:rPr lang="th-TH" sz="3200" b="1" dirty="0" smtClean="0"/>
              <a:t>คำสั่ง</a:t>
            </a:r>
          </a:p>
          <a:p>
            <a:r>
              <a:rPr lang="th-TH" sz="3200" b="1" dirty="0" smtClean="0"/>
              <a:t>ของ</a:t>
            </a:r>
            <a:r>
              <a:rPr lang="th-TH" sz="3200" b="1" dirty="0"/>
              <a:t>โปรแกรมที่เล็ก</a:t>
            </a:r>
            <a:r>
              <a:rPr lang="th-TH" sz="3200" b="1" dirty="0" smtClean="0"/>
              <a:t>ที่สุดที่</a:t>
            </a:r>
            <a:r>
              <a:rPr lang="th-TH" sz="3200" b="1" dirty="0"/>
              <a:t>สามารถจัดการโดยตัวจัดการ </a:t>
            </a:r>
            <a:endParaRPr lang="th-TH" sz="3200" b="1" dirty="0" smtClean="0"/>
          </a:p>
          <a:p>
            <a:r>
              <a:rPr lang="th-TH" sz="3200" b="1" dirty="0" smtClean="0"/>
              <a:t>ซึ่ง</a:t>
            </a:r>
            <a:r>
              <a:rPr lang="th-TH" sz="3200" b="1" dirty="0"/>
              <a:t>โดยปกติแล้วจะพบในระบบปฏิบัติการ </a:t>
            </a:r>
            <a:endParaRPr lang="th-TH" sz="32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17989" y="2910428"/>
            <a:ext cx="752641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/>
              <a:t>         ใน</a:t>
            </a:r>
            <a:r>
              <a:rPr lang="th-TH" sz="3200" b="1" dirty="0"/>
              <a:t>การ</a:t>
            </a:r>
            <a:r>
              <a:rPr lang="th-TH" sz="3600" b="1" dirty="0"/>
              <a:t>เขียน</a:t>
            </a:r>
            <a:r>
              <a:rPr lang="th-TH" sz="3200" b="1" dirty="0"/>
              <a:t>โปรแกรมในภาษา </a:t>
            </a:r>
            <a:r>
              <a:rPr lang="en-US" sz="3200" b="1" dirty="0"/>
              <a:t>Java </a:t>
            </a:r>
            <a:r>
              <a:rPr lang="th-TH" sz="3200" b="1" dirty="0"/>
              <a:t>นั้น</a:t>
            </a:r>
            <a:r>
              <a:rPr lang="th-TH" sz="3200" b="1" dirty="0" smtClean="0"/>
              <a:t>สนับสนุน</a:t>
            </a:r>
          </a:p>
          <a:p>
            <a:r>
              <a:rPr lang="th-TH" sz="3200" b="1" dirty="0" smtClean="0"/>
              <a:t>การ</a:t>
            </a:r>
            <a:r>
              <a:rPr lang="th-TH" sz="3200" b="1" dirty="0"/>
              <a:t>เขียนโปรแกรม</a:t>
            </a:r>
            <a:r>
              <a:rPr lang="th-TH" sz="3200" b="1" dirty="0" smtClean="0"/>
              <a:t>แบบ  </a:t>
            </a:r>
            <a:r>
              <a:rPr lang="en-US" sz="3200" b="1" dirty="0" smtClean="0"/>
              <a:t>Multithreading </a:t>
            </a:r>
            <a:endParaRPr lang="th-TH" sz="3200" b="1" dirty="0" smtClean="0"/>
          </a:p>
          <a:p>
            <a:r>
              <a:rPr lang="th-TH" sz="3200" b="1" dirty="0" smtClean="0"/>
              <a:t>ซึ่ง</a:t>
            </a:r>
            <a:r>
              <a:rPr lang="th-TH" sz="3200" b="1" dirty="0"/>
              <a:t>ทำให้โปรแกรมสามารถทำงานควบคู่กันไปพร้อมกันๆ </a:t>
            </a:r>
          </a:p>
        </p:txBody>
      </p:sp>
    </p:spTree>
    <p:extLst>
      <p:ext uri="{BB962C8B-B14F-4D97-AF65-F5344CB8AC3E}">
        <p14:creationId xmlns:p14="http://schemas.microsoft.com/office/powerpoint/2010/main" val="492471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836712"/>
            <a:ext cx="4876856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937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980728"/>
            <a:ext cx="827341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/>
              <a:t>         ใน</a:t>
            </a:r>
            <a:r>
              <a:rPr lang="th-TH" sz="3200" b="1" dirty="0"/>
              <a:t>การเขียนโปรแกรมนั้น โดยปกติโปรแกรมที่เราเขียน</a:t>
            </a:r>
            <a:r>
              <a:rPr lang="th-TH" sz="3200" b="1" dirty="0" smtClean="0"/>
              <a:t>ขึ้น</a:t>
            </a:r>
          </a:p>
          <a:p>
            <a:r>
              <a:rPr lang="th-TH" sz="3200" b="1" dirty="0" smtClean="0"/>
              <a:t>จะ</a:t>
            </a:r>
            <a:r>
              <a:rPr lang="th-TH" sz="3200" b="1" dirty="0"/>
              <a:t>เป็นแบบ </a:t>
            </a:r>
            <a:r>
              <a:rPr lang="en-US" sz="3200" b="1" dirty="0" smtClean="0"/>
              <a:t>Single </a:t>
            </a:r>
            <a:r>
              <a:rPr lang="en-US" sz="3200" b="1" dirty="0"/>
              <a:t>threading program </a:t>
            </a:r>
            <a:endParaRPr lang="th-TH" sz="3200" b="1" dirty="0" smtClean="0"/>
          </a:p>
          <a:p>
            <a:r>
              <a:rPr lang="th-TH" sz="3200" b="1" dirty="0" smtClean="0"/>
              <a:t>ใน</a:t>
            </a:r>
            <a:r>
              <a:rPr lang="th-TH" sz="3200" b="1" dirty="0"/>
              <a:t>การที่จะใช้ประโยชน์จาก </a:t>
            </a:r>
            <a:r>
              <a:rPr lang="en-US" sz="3200" b="1" dirty="0" smtClean="0"/>
              <a:t>Thread </a:t>
            </a:r>
            <a:r>
              <a:rPr lang="th-TH" sz="3200" b="1" dirty="0" smtClean="0"/>
              <a:t>นั้น</a:t>
            </a:r>
            <a:r>
              <a:rPr lang="th-TH" sz="3200" b="1" dirty="0"/>
              <a:t>โปรแกรม</a:t>
            </a:r>
            <a:r>
              <a:rPr lang="th-TH" sz="3200" b="1" dirty="0" smtClean="0"/>
              <a:t>จะต้อง</a:t>
            </a:r>
          </a:p>
          <a:p>
            <a:r>
              <a:rPr lang="th-TH" sz="3200" b="1" dirty="0" smtClean="0"/>
              <a:t>เป็น</a:t>
            </a:r>
            <a:r>
              <a:rPr lang="th-TH" sz="3200" b="1" dirty="0"/>
              <a:t>แบบ </a:t>
            </a:r>
            <a:r>
              <a:rPr lang="en-US" sz="3200" b="1" dirty="0" smtClean="0"/>
              <a:t>Multithreading  </a:t>
            </a:r>
            <a:r>
              <a:rPr lang="th-TH" sz="3200" b="1" dirty="0"/>
              <a:t>ซึ่งจะมีข้อได้เปรียบ </a:t>
            </a:r>
            <a:r>
              <a:rPr lang="th-TH" sz="3200" b="1" dirty="0" smtClean="0"/>
              <a:t>เช่น</a:t>
            </a:r>
          </a:p>
          <a:p>
            <a:r>
              <a:rPr lang="th-TH" sz="3200" b="1" dirty="0" smtClean="0"/>
              <a:t> </a:t>
            </a:r>
            <a:r>
              <a:rPr lang="th-TH" sz="3200" b="1" dirty="0"/>
              <a:t>มีการตอบสนองของโปรแกรมที่</a:t>
            </a:r>
            <a:r>
              <a:rPr lang="th-TH" sz="3200" b="1" dirty="0" smtClean="0"/>
              <a:t>ดีกว่า  </a:t>
            </a:r>
            <a:r>
              <a:rPr lang="th-TH" sz="3200" b="1" dirty="0"/>
              <a:t>การประมวลผลเร็ว</a:t>
            </a:r>
            <a:r>
              <a:rPr lang="th-TH" sz="3200" b="1" dirty="0" smtClean="0"/>
              <a:t>กว่า</a:t>
            </a:r>
          </a:p>
          <a:p>
            <a:r>
              <a:rPr lang="th-TH" sz="3200" b="1" dirty="0" smtClean="0"/>
              <a:t> </a:t>
            </a:r>
            <a:r>
              <a:rPr lang="th-TH" sz="3200" b="1" dirty="0"/>
              <a:t>ใช้ทรัพยากรน้อยกว่า </a:t>
            </a:r>
          </a:p>
        </p:txBody>
      </p:sp>
    </p:spTree>
    <p:extLst>
      <p:ext uri="{BB962C8B-B14F-4D97-AF65-F5344CB8AC3E}">
        <p14:creationId xmlns:p14="http://schemas.microsoft.com/office/powerpoint/2010/main" val="40648902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TM01859865[[fn=Kilter]]</Template>
  <TotalTime>10</TotalTime>
  <Words>121</Words>
  <Application>Microsoft Office PowerPoint</Application>
  <PresentationFormat>นำเสนอทางหน้าจอ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4</vt:i4>
      </vt:variant>
    </vt:vector>
  </HeadingPairs>
  <TitlesOfParts>
    <vt:vector size="5" baseType="lpstr">
      <vt:lpstr>Kilter</vt:lpstr>
      <vt:lpstr>บทที่ 8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9</dc:title>
  <dc:creator>Bert Bert</dc:creator>
  <cp:lastModifiedBy>lenovo</cp:lastModifiedBy>
  <cp:revision>7</cp:revision>
  <dcterms:created xsi:type="dcterms:W3CDTF">2018-07-14T04:27:30Z</dcterms:created>
  <dcterms:modified xsi:type="dcterms:W3CDTF">2022-02-13T03:40:28Z</dcterms:modified>
</cp:coreProperties>
</file>