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สามเหลี่ยมมุมฉาก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รูปแบบอิสระ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รูปแบบอิสระ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รูปแบบอิสระ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ตัวเชื่อมต่อตรง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เครื่องหมายบั้ง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เครื่องหมายบั้ง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ชื่อเรื่อง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สามเหลี่ยมมุมฉาก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ตัวเชื่อมต่อตรง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เครื่องหมายบั้ง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เครื่องหมายบั้ง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รูปแบบอิสระ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สามเหลี่ยมมุมฉาก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ตัวเชื่อมต่อตรง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0D56D2-50D9-4F88-8667-B270F01FB4FE}" type="datetimeFigureOut">
              <a:rPr lang="th-TH" smtClean="0"/>
              <a:pPr/>
              <a:t>18/07/66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58E3CC5-6C68-4BC5-A557-191E6407AE5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8800" dirty="0" smtClean="0">
                <a:solidFill>
                  <a:schemeClr val="tx1"/>
                </a:solidFill>
              </a:rPr>
              <a:t>บทที่ </a:t>
            </a:r>
            <a:r>
              <a:rPr lang="en-US" sz="6600" dirty="0">
                <a:solidFill>
                  <a:schemeClr val="tx1"/>
                </a:solidFill>
              </a:rPr>
              <a:t>9</a:t>
            </a:r>
            <a:endParaRPr lang="th-TH" sz="6600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chemeClr val="tx1"/>
                </a:solidFill>
              </a:rPr>
              <a:t>การใช้เมนู และ </a:t>
            </a:r>
            <a:r>
              <a:rPr lang="th-TH" sz="6000" b="1" dirty="0" err="1" smtClean="0">
                <a:solidFill>
                  <a:schemeClr val="tx1"/>
                </a:solidFill>
              </a:rPr>
              <a:t>ไดอะล็อก</a:t>
            </a:r>
            <a:endParaRPr lang="th-TH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23535"/>
          </a:xfrm>
        </p:spPr>
        <p:txBody>
          <a:bodyPr>
            <a:noAutofit/>
          </a:bodyPr>
          <a:lstStyle/>
          <a:p>
            <a:pPr marL="624078" indent="-514350">
              <a:buNone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1. คลิกลากคอนโทรล </a:t>
            </a:r>
            <a:r>
              <a:rPr lang="en-US" sz="3200" b="1" dirty="0" err="1" smtClean="0">
                <a:latin typeface="Angsana New" pitchFamily="18" charset="-34"/>
                <a:cs typeface="Angsana New" pitchFamily="18" charset="-34"/>
              </a:rPr>
              <a:t>MenuStrip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มาวางในฟอร์ม</a:t>
            </a: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การสร้างเมนู</a:t>
            </a:r>
            <a:endParaRPr lang="th-TH" sz="60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5" name="รูปภาพ 4" descr="menu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276872"/>
            <a:ext cx="5229225" cy="3305175"/>
          </a:xfrm>
          <a:prstGeom prst="rect">
            <a:avLst/>
          </a:prstGeom>
        </p:spPr>
      </p:pic>
      <p:sp>
        <p:nvSpPr>
          <p:cNvPr id="6" name="ลูกศรขวา 5"/>
          <p:cNvSpPr/>
          <p:nvPr/>
        </p:nvSpPr>
        <p:spPr>
          <a:xfrm rot="10800000">
            <a:off x="2987824" y="4797152"/>
            <a:ext cx="360040" cy="21602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723535"/>
          </a:xfrm>
        </p:spPr>
        <p:txBody>
          <a:bodyPr>
            <a:noAutofit/>
          </a:bodyPr>
          <a:lstStyle/>
          <a:p>
            <a:pPr marL="624078" indent="-514350">
              <a:buNone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2. พิมพ์ชื่อเมนูหลักและเมนูย่อยตามต้องการ</a:t>
            </a:r>
          </a:p>
        </p:txBody>
      </p:sp>
      <p:pic>
        <p:nvPicPr>
          <p:cNvPr id="8" name="รูปภาพ 7" descr="menu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412776"/>
            <a:ext cx="5857875" cy="3600400"/>
          </a:xfrm>
          <a:prstGeom prst="rect">
            <a:avLst/>
          </a:prstGeom>
        </p:spPr>
      </p:pic>
      <p:sp>
        <p:nvSpPr>
          <p:cNvPr id="10" name="ลูกศรลง 9"/>
          <p:cNvSpPr/>
          <p:nvPr/>
        </p:nvSpPr>
        <p:spPr>
          <a:xfrm flipV="1">
            <a:off x="3851920" y="3717032"/>
            <a:ext cx="72008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ลูกศรลง 16"/>
          <p:cNvSpPr/>
          <p:nvPr/>
        </p:nvSpPr>
        <p:spPr>
          <a:xfrm>
            <a:off x="4499992" y="2852936"/>
            <a:ext cx="144016" cy="28803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Property </a:t>
            </a:r>
            <a:r>
              <a:rPr lang="th-TH" sz="3600" b="1" dirty="0" smtClean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ที่สำคัญ</a:t>
            </a:r>
          </a:p>
          <a:p>
            <a:r>
              <a:rPr lang="en-US" sz="2800" b="1" dirty="0" err="1" smtClean="0"/>
              <a:t>FileName</a:t>
            </a:r>
            <a:r>
              <a:rPr lang="en-US" dirty="0" smtClean="0"/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เป็นชื่อไฟล์ที่ได้จากการเลือก</a:t>
            </a:r>
          </a:p>
          <a:p>
            <a:r>
              <a:rPr lang="en-US" sz="2800" b="1" dirty="0" smtClean="0"/>
              <a:t>Filter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เป็นเงื่อนไขในการเลือกไฟล์ เช่น 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			Text File | *.txt | All File | *.*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เป็นต้น</a:t>
            </a:r>
          </a:p>
          <a:p>
            <a:r>
              <a:rPr lang="en-US" sz="2800" b="1" dirty="0" err="1" smtClean="0"/>
              <a:t>DefaultExtension</a:t>
            </a:r>
            <a:r>
              <a:rPr lang="en-US" sz="2800" b="1" dirty="0" smtClean="0"/>
              <a:t>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เป็นการระบุรูปแบบของไฟล์ที่เป็น 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Default </a:t>
            </a:r>
          </a:p>
          <a:p>
            <a:r>
              <a:rPr lang="en-US" sz="2800" b="1" dirty="0" err="1" smtClean="0"/>
              <a:t>AddExtension</a:t>
            </a:r>
            <a:r>
              <a:rPr lang="en-US" sz="2800" b="1" dirty="0" smtClean="0"/>
              <a:t>     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เป็นการเพิ่มนามสกุลของไฟล์โดยอัตโนมัติ</a:t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		           แค่ระบุชื่อ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r>
              <a:rPr lang="en-US" sz="2800" b="1" dirty="0" err="1" smtClean="0"/>
              <a:t>InitialDirectory</a:t>
            </a:r>
            <a:r>
              <a:rPr lang="th-TH" sz="2800" b="1" dirty="0" smtClean="0"/>
              <a:t>      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เป็นโฟลเดอร์ที่เริ่มต้นแสดงผล</a:t>
            </a:r>
          </a:p>
          <a:p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 smtClean="0">
                <a:solidFill>
                  <a:schemeClr val="accent4">
                    <a:lumMod val="75000"/>
                  </a:schemeClr>
                </a:solidFill>
              </a:rPr>
              <a:t>OpenFileDialog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 :</a:t>
            </a:r>
            <a:r>
              <a:rPr lang="th-TH" sz="40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h-TH" sz="4400" dirty="0" smtClean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เปิดไฟล์ที่ต้องการ</a:t>
            </a:r>
            <a:endParaRPr lang="th-TH" sz="4000" dirty="0">
              <a:solidFill>
                <a:schemeClr val="accent4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Property </a:t>
            </a:r>
            <a:r>
              <a:rPr lang="th-TH" sz="3600" b="1" dirty="0" smtClean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ที่สำคัญ</a:t>
            </a:r>
            <a:endParaRPr lang="th-TH" sz="2800" b="1" dirty="0" smtClean="0">
              <a:solidFill>
                <a:schemeClr val="accent6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en-US" sz="2800" b="1" dirty="0" err="1" smtClean="0"/>
              <a:t>MultiSelects</a:t>
            </a:r>
            <a:r>
              <a:rPr lang="en-US" dirty="0" smtClean="0"/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สามารถเลือกไฟล์ได้พร้อมกันมากกว่า 1 ไฟล์</a:t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		หรือไม่</a:t>
            </a:r>
          </a:p>
          <a:p>
            <a:r>
              <a:rPr lang="en-US" sz="2800" b="1" dirty="0" err="1" smtClean="0"/>
              <a:t>FileNames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กรณีที่เลือกมากกว่า 1 ไฟล์ ให้เก็บชื่อไฟล์ต่าง ๆ </a:t>
            </a:r>
            <a:br>
              <a:rPr lang="th-TH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		ไว้ใน 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Collection </a:t>
            </a:r>
            <a:r>
              <a:rPr lang="en-US" sz="3200" b="1" dirty="0" err="1" smtClean="0">
                <a:latin typeface="Angsana New" pitchFamily="18" charset="-34"/>
                <a:cs typeface="Angsana New" pitchFamily="18" charset="-34"/>
              </a:rPr>
              <a:t>FileNames</a:t>
            </a: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en-US" sz="2800" b="1" dirty="0" err="1" smtClean="0"/>
              <a:t>ShowReadOnly</a:t>
            </a:r>
            <a:r>
              <a:rPr lang="en-US" sz="2800" b="1" dirty="0" smtClean="0"/>
              <a:t>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แสดง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เช็คบ็อกซ์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err="1" smtClean="0">
                <a:latin typeface="Angsana New" pitchFamily="18" charset="-34"/>
                <a:cs typeface="Angsana New" pitchFamily="18" charset="-34"/>
              </a:rPr>
              <a:t>ReadOnly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หรือไม่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Method </a:t>
            </a:r>
            <a:r>
              <a:rPr lang="th-TH" sz="3600" b="1" dirty="0" smtClean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ที่สำคัญ</a:t>
            </a:r>
            <a:endParaRPr lang="en-US" sz="3600" b="1" dirty="0" smtClean="0">
              <a:solidFill>
                <a:schemeClr val="accent6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en-US" sz="2800" b="1" dirty="0" err="1" smtClean="0"/>
              <a:t>ShowDialog</a:t>
            </a:r>
            <a:r>
              <a:rPr lang="th-TH" sz="2800" b="1" dirty="0" smtClean="0"/>
              <a:t>    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เป็นการแสดง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ไดอะล็อก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ให้ผู้ใช้เลือกไฟล์</a:t>
            </a:r>
          </a:p>
          <a:p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 smtClean="0">
                <a:solidFill>
                  <a:schemeClr val="accent4">
                    <a:lumMod val="75000"/>
                  </a:schemeClr>
                </a:solidFill>
              </a:rPr>
              <a:t>OpenFileDialog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 :</a:t>
            </a:r>
            <a:r>
              <a:rPr lang="th-TH" sz="40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h-TH" sz="4400" dirty="0" smtClean="0">
                <a:solidFill>
                  <a:schemeClr val="accent4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เปิดไฟล์ที่ต้องการ</a:t>
            </a:r>
            <a:endParaRPr lang="th-TH" sz="4000" dirty="0">
              <a:solidFill>
                <a:schemeClr val="accent4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วมกลุ่ม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วมกลุ่ม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รวมกลุ่ม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</TotalTime>
  <Words>52</Words>
  <Application>Microsoft Office PowerPoint</Application>
  <PresentationFormat>นำเสนอทางหน้าจอ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รวมกลุ่ม</vt:lpstr>
      <vt:lpstr>บทที่ 9</vt:lpstr>
      <vt:lpstr>การสร้างเมนู</vt:lpstr>
      <vt:lpstr>งานนำเสนอ PowerPoint</vt:lpstr>
      <vt:lpstr>OpenFileDialog : เปิดไฟล์ที่ต้องการ</vt:lpstr>
      <vt:lpstr>OpenFileDialog : เปิดไฟล์ที่ต้องการ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10</dc:title>
  <dc:creator>bbb</dc:creator>
  <cp:lastModifiedBy>admin</cp:lastModifiedBy>
  <cp:revision>11</cp:revision>
  <dcterms:created xsi:type="dcterms:W3CDTF">2012-08-23T09:39:07Z</dcterms:created>
  <dcterms:modified xsi:type="dcterms:W3CDTF">2023-07-18T06:37:18Z</dcterms:modified>
</cp:coreProperties>
</file>